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3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4" r:id="rId12"/>
  </p:sldIdLst>
  <p:sldSz cx="12192000" cy="6858000"/>
  <p:notesSz cx="6669088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87B1D9-8D73-4B74-BB1C-084851E5EB4C}" v="316" dt="2026-03-23T09:08:48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586B5-6A5E-4658-B984-6AAB790F2ACD}" type="datetimeFigureOut">
              <a:rPr lang="sv-SE" smtClean="0"/>
              <a:t>2026-03-23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4C346-3409-4E92-9F14-2464085F72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93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4C346-3409-4E92-9F14-2464085F724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175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EF369D-9470-8737-EA45-08562584F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907627"/>
            <a:ext cx="9144000" cy="195312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5C1FECC-D55E-E070-B712-08F1438FE0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35507"/>
            <a:ext cx="9144000" cy="202229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och skriv underrubrik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68365372-7801-1D33-E98B-AAA64B6A65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7760" y="6286396"/>
            <a:ext cx="6990715" cy="331152"/>
          </a:xfrm>
        </p:spPr>
        <p:txBody>
          <a:bodyPr anchor="b" anchorCtr="0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och skriv namn och datum</a:t>
            </a:r>
          </a:p>
        </p:txBody>
      </p:sp>
    </p:spTree>
    <p:extLst>
      <p:ext uri="{BB962C8B-B14F-4D97-AF65-F5344CB8AC3E}">
        <p14:creationId xmlns:p14="http://schemas.microsoft.com/office/powerpoint/2010/main" val="257226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B2CE599-3F4E-D878-F00B-240781FE6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54652" y="0"/>
            <a:ext cx="2037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E3A5251C-3681-9F15-E617-74EB74E19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7224" y="1497012"/>
            <a:ext cx="10877552" cy="4225925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DEAA01F-8142-73CA-0F61-2555376B7C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5" y="258557"/>
            <a:ext cx="8827503" cy="1047956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A19FE4-4E2E-670A-9746-43782947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4652" y="6383442"/>
            <a:ext cx="1380124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4AC436-D80B-B88A-CE6E-A3AE1B4B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51F32D-CE1F-44F5-B271-276E3136981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474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vå 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0B61D78-E4C8-C21E-368F-B5C9F8FD8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36000" y="3429000"/>
            <a:ext cx="525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DDA6C40-DD11-24FB-07DD-1EEC1D850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24" y="258557"/>
            <a:ext cx="5615714" cy="1048696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4594CE-87E6-FBE0-FEBB-F52694A323A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3574" y="1497600"/>
            <a:ext cx="5608370" cy="4225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C97DD3A8-9AF0-4828-C53B-4328591E38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800" y="3765600"/>
            <a:ext cx="4557600" cy="1958400"/>
          </a:xfrm>
        </p:spPr>
        <p:txBody>
          <a:bodyPr>
            <a:normAutofit/>
          </a:bodyPr>
          <a:lstStyle>
            <a:lvl1pPr marL="144000" indent="-144000">
              <a:spcBef>
                <a:spcPts val="6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360000" indent="-180000">
              <a:defRPr sz="1400">
                <a:solidFill>
                  <a:schemeClr val="bg1"/>
                </a:solidFill>
              </a:defRPr>
            </a:lvl2pPr>
            <a:lvl3pPr marL="540000" indent="-180000">
              <a:defRPr sz="1400">
                <a:solidFill>
                  <a:schemeClr val="bg1"/>
                </a:solidFill>
              </a:defRPr>
            </a:lvl3pPr>
            <a:lvl4pPr marL="720000" indent="-180000">
              <a:defRPr sz="1400">
                <a:solidFill>
                  <a:schemeClr val="bg1"/>
                </a:solidFill>
              </a:defRPr>
            </a:lvl4pPr>
            <a:lvl5pPr marL="900000" indent="-18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 9">
            <a:extLst>
              <a:ext uri="{FF2B5EF4-FFF2-40B4-BE49-F238E27FC236}">
                <a16:creationId xmlns:a16="http://schemas.microsoft.com/office/drawing/2014/main" id="{E807F362-43A3-635D-591B-6EDE068BC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5788" y="0"/>
            <a:ext cx="5256212" cy="34308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A19FE4-4E2E-670A-9746-43782947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4AC436-D80B-B88A-CE6E-A3AE1B4B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51F32D-CE1F-44F5-B271-276E3136981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53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re 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DA6C40-DD11-24FB-07DD-1EEC1D850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24" y="258557"/>
            <a:ext cx="5615714" cy="1048696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4594CE-87E6-FBE0-FEBB-F52694A323A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3574" y="1497600"/>
            <a:ext cx="5608370" cy="4225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 9">
            <a:extLst>
              <a:ext uri="{FF2B5EF4-FFF2-40B4-BE49-F238E27FC236}">
                <a16:creationId xmlns:a16="http://schemas.microsoft.com/office/drawing/2014/main" id="{E807F362-43A3-635D-591B-6EDE068BC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5788" y="0"/>
            <a:ext cx="5256212" cy="34308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0B61D78-E4C8-C21E-368F-B5C9F8FD8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36000" y="3429000"/>
            <a:ext cx="2628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C97DD3A8-9AF0-4828-C53B-4328591E38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800" y="3765600"/>
            <a:ext cx="1951200" cy="1958400"/>
          </a:xfrm>
        </p:spPr>
        <p:txBody>
          <a:bodyPr>
            <a:normAutofit/>
          </a:bodyPr>
          <a:lstStyle>
            <a:lvl1pPr marL="144000" indent="-144000">
              <a:spcBef>
                <a:spcPts val="6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360000" indent="-180000"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E4A2D28-4625-A65E-F9F4-DD254789F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64000" y="3429000"/>
            <a:ext cx="2628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text 15">
            <a:extLst>
              <a:ext uri="{FF2B5EF4-FFF2-40B4-BE49-F238E27FC236}">
                <a16:creationId xmlns:a16="http://schemas.microsoft.com/office/drawing/2014/main" id="{614FA6F8-A08F-CA11-0059-31CB8C568E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3600" y="3765600"/>
            <a:ext cx="1951200" cy="1958400"/>
          </a:xfrm>
        </p:spPr>
        <p:txBody>
          <a:bodyPr>
            <a:normAutofit/>
          </a:bodyPr>
          <a:lstStyle>
            <a:lvl1pPr marL="144000" indent="-144000">
              <a:spcBef>
                <a:spcPts val="6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360000" indent="-180000"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A19FE4-4E2E-670A-9746-43782947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4AC436-D80B-B88A-CE6E-A3AE1B4B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51F32D-CE1F-44F5-B271-276E3136981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553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a 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0B61D78-E4C8-C21E-368F-B5C9F8FD8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63788" y="0"/>
            <a:ext cx="2628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E4A2D28-4625-A65E-F9F4-DD254789F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35788" y="3429000"/>
            <a:ext cx="2628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DDA6C40-DD11-24FB-07DD-1EEC1D850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24" y="258557"/>
            <a:ext cx="5615714" cy="1048696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4594CE-87E6-FBE0-FEBB-F52694A323A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3574" y="1497600"/>
            <a:ext cx="5608370" cy="4225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C97DD3A8-9AF0-4828-C53B-4328591E38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10588" y="336600"/>
            <a:ext cx="1951200" cy="1958400"/>
          </a:xfrm>
        </p:spPr>
        <p:txBody>
          <a:bodyPr>
            <a:normAutofit/>
          </a:bodyPr>
          <a:lstStyle>
            <a:lvl1pPr marL="144000" indent="-144000">
              <a:spcBef>
                <a:spcPts val="6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360000" indent="-180000"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2" name="Platshållare för text 15">
            <a:extLst>
              <a:ext uri="{FF2B5EF4-FFF2-40B4-BE49-F238E27FC236}">
                <a16:creationId xmlns:a16="http://schemas.microsoft.com/office/drawing/2014/main" id="{614FA6F8-A08F-CA11-0059-31CB8C568E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5388" y="3765600"/>
            <a:ext cx="1951200" cy="1958400"/>
          </a:xfrm>
        </p:spPr>
        <p:txBody>
          <a:bodyPr>
            <a:normAutofit/>
          </a:bodyPr>
          <a:lstStyle>
            <a:lvl1pPr marL="144000" indent="-144000">
              <a:spcBef>
                <a:spcPts val="6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360000" indent="-180000"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bild 9">
            <a:extLst>
              <a:ext uri="{FF2B5EF4-FFF2-40B4-BE49-F238E27FC236}">
                <a16:creationId xmlns:a16="http://schemas.microsoft.com/office/drawing/2014/main" id="{E807F362-43A3-635D-591B-6EDE068BC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5788" y="0"/>
            <a:ext cx="2628000" cy="34308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A19FE4-4E2E-670A-9746-43782947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4AC436-D80B-B88A-CE6E-A3AE1B4B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51F32D-CE1F-44F5-B271-276E3136981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bild 9">
            <a:extLst>
              <a:ext uri="{FF2B5EF4-FFF2-40B4-BE49-F238E27FC236}">
                <a16:creationId xmlns:a16="http://schemas.microsoft.com/office/drawing/2014/main" id="{5386E016-EF91-0AAC-B48A-648264A2E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564000" y="3427200"/>
            <a:ext cx="2628000" cy="343080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9975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tt innehåll och två 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E4A2D28-4625-A65E-F9F4-DD254789F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64000" y="3429000"/>
            <a:ext cx="2628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DDA6C40-DD11-24FB-07DD-1EEC1D850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24" y="258557"/>
            <a:ext cx="8246372" cy="1048696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4594CE-87E6-FBE0-FEBB-F52694A323A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3574" y="1497600"/>
            <a:ext cx="8235588" cy="4225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 9">
            <a:extLst>
              <a:ext uri="{FF2B5EF4-FFF2-40B4-BE49-F238E27FC236}">
                <a16:creationId xmlns:a16="http://schemas.microsoft.com/office/drawing/2014/main" id="{E807F362-43A3-635D-591B-6EDE068BC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564000" y="0"/>
            <a:ext cx="2628000" cy="34308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12" name="Platshållare för text 15">
            <a:extLst>
              <a:ext uri="{FF2B5EF4-FFF2-40B4-BE49-F238E27FC236}">
                <a16:creationId xmlns:a16="http://schemas.microsoft.com/office/drawing/2014/main" id="{614FA6F8-A08F-CA11-0059-31CB8C568E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3600" y="3765600"/>
            <a:ext cx="1951200" cy="1958400"/>
          </a:xfrm>
        </p:spPr>
        <p:txBody>
          <a:bodyPr>
            <a:normAutofit/>
          </a:bodyPr>
          <a:lstStyle>
            <a:lvl1pPr marL="144000" indent="-144000">
              <a:spcBef>
                <a:spcPts val="6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360000" indent="-180000"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A19FE4-4E2E-670A-9746-43782947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4AC436-D80B-B88A-CE6E-A3AE1B4B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51F32D-CE1F-44F5-B271-276E3136981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6061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27B555F-AE71-F008-5040-897D1213A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54652" y="0"/>
            <a:ext cx="2037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89E73B1-67FE-D8BD-4288-3571611A1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6" y="927947"/>
            <a:ext cx="7444099" cy="1645919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ABC32F-50A4-A536-4330-2FD2DC6C91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576" y="2851573"/>
            <a:ext cx="7444099" cy="13939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och skriv underrubrik</a:t>
            </a:r>
          </a:p>
        </p:txBody>
      </p:sp>
    </p:spTree>
    <p:extLst>
      <p:ext uri="{BB962C8B-B14F-4D97-AF65-F5344CB8AC3E}">
        <p14:creationId xmlns:p14="http://schemas.microsoft.com/office/powerpoint/2010/main" val="2052155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79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sida fär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9E73B1-67FE-D8BD-4288-3571611A1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6" y="927947"/>
            <a:ext cx="7444099" cy="1645919"/>
          </a:xfrm>
        </p:spPr>
        <p:txBody>
          <a:bodyPr anchor="b" anchorCtr="0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ABC32F-50A4-A536-4330-2FD2DC6C91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576" y="2851573"/>
            <a:ext cx="7444099" cy="13939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och skriv underrubrik</a:t>
            </a:r>
          </a:p>
        </p:txBody>
      </p:sp>
      <p:pic>
        <p:nvPicPr>
          <p:cNvPr id="5" name="Logotyp negativ">
            <a:extLst>
              <a:ext uri="{FF2B5EF4-FFF2-40B4-BE49-F238E27FC236}">
                <a16:creationId xmlns:a16="http://schemas.microsoft.com/office/drawing/2014/main" id="{BA428F78-FAF7-FB95-5681-1C5F9D701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19" y="6198142"/>
            <a:ext cx="1645200" cy="3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70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79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9E73B1-67FE-D8BD-4288-3571611A1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6" y="927947"/>
            <a:ext cx="5608503" cy="1645919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ABC32F-50A4-A536-4330-2FD2DC6C91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576" y="2851573"/>
            <a:ext cx="5608503" cy="13939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och skriv underrubrik</a:t>
            </a:r>
          </a:p>
        </p:txBody>
      </p:sp>
      <p:sp>
        <p:nvSpPr>
          <p:cNvPr id="4" name="Platshållare för bild 9">
            <a:extLst>
              <a:ext uri="{FF2B5EF4-FFF2-40B4-BE49-F238E27FC236}">
                <a16:creationId xmlns:a16="http://schemas.microsoft.com/office/drawing/2014/main" id="{24E71E32-748A-2D8D-057D-C54B91B0B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5788" y="0"/>
            <a:ext cx="5256212" cy="6858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77187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79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färg med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9E73B1-67FE-D8BD-4288-3571611A1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6" y="927947"/>
            <a:ext cx="5608800" cy="1645919"/>
          </a:xfrm>
        </p:spPr>
        <p:txBody>
          <a:bodyPr anchor="b" anchorCtr="0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ABC32F-50A4-A536-4330-2FD2DC6C91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576" y="2851573"/>
            <a:ext cx="5608800" cy="13939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och skriv underrubrik</a:t>
            </a:r>
          </a:p>
        </p:txBody>
      </p:sp>
      <p:sp>
        <p:nvSpPr>
          <p:cNvPr id="4" name="Platshållare för bild 9">
            <a:extLst>
              <a:ext uri="{FF2B5EF4-FFF2-40B4-BE49-F238E27FC236}">
                <a16:creationId xmlns:a16="http://schemas.microsoft.com/office/drawing/2014/main" id="{24E71E32-748A-2D8D-057D-C54B91B0B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5788" y="0"/>
            <a:ext cx="5256212" cy="68580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för att infoga bild</a:t>
            </a:r>
          </a:p>
        </p:txBody>
      </p:sp>
      <p:pic>
        <p:nvPicPr>
          <p:cNvPr id="6" name="Logotyp negativ">
            <a:extLst>
              <a:ext uri="{FF2B5EF4-FFF2-40B4-BE49-F238E27FC236}">
                <a16:creationId xmlns:a16="http://schemas.microsoft.com/office/drawing/2014/main" id="{E3547C8A-1279-B1FD-95A8-1B2985B57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19" y="6198142"/>
            <a:ext cx="1645200" cy="3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28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79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9E73B1-67FE-D8BD-4288-3571611A1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5" y="3163147"/>
            <a:ext cx="10864849" cy="1239508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ABC32F-50A4-A536-4330-2FD2DC6C91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575" y="4707467"/>
            <a:ext cx="10864849" cy="10154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och skriv underrubrik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49410FF-2395-C10B-617D-397637DC3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064400" cy="3116263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6D5C9BA9-FF5D-8306-E9B0-A11E95879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3800" y="-1"/>
            <a:ext cx="4064400" cy="3116263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E0AC5C21-6CEF-C3F7-91FB-F74BA51E6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7600" y="-1"/>
            <a:ext cx="4064400" cy="3116263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734368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7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fär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EF369D-9470-8737-EA45-08562584F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907627"/>
            <a:ext cx="9144000" cy="195312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5C1FECC-D55E-E070-B712-08F1438FE0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35507"/>
            <a:ext cx="9144000" cy="202229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och skriv underrubrik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68365372-7801-1D33-E98B-AAA64B6A65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7760" y="6286396"/>
            <a:ext cx="6990715" cy="331152"/>
          </a:xfrm>
        </p:spPr>
        <p:txBody>
          <a:bodyPr anchor="b" anchorCtr="0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och skriv namn och datum</a:t>
            </a:r>
          </a:p>
        </p:txBody>
      </p:sp>
      <p:pic>
        <p:nvPicPr>
          <p:cNvPr id="4" name="Logotyp negativ">
            <a:extLst>
              <a:ext uri="{FF2B5EF4-FFF2-40B4-BE49-F238E27FC236}">
                <a16:creationId xmlns:a16="http://schemas.microsoft.com/office/drawing/2014/main" id="{C4D7E1E2-FF39-2FFB-F15B-1DC461E4F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19" y="6198142"/>
            <a:ext cx="1645200" cy="3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6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färg tre bi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9E73B1-67FE-D8BD-4288-3571611A1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5" y="3163147"/>
            <a:ext cx="10864849" cy="1239508"/>
          </a:xfrm>
        </p:spPr>
        <p:txBody>
          <a:bodyPr anchor="b" anchorCtr="0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ABC32F-50A4-A536-4330-2FD2DC6C91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575" y="4707467"/>
            <a:ext cx="10864849" cy="10154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och skriv underrubrik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49410FF-2395-C10B-617D-397637DC3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064400" cy="3116263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6D5C9BA9-FF5D-8306-E9B0-A11E95879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3800" y="-1"/>
            <a:ext cx="4064400" cy="3116263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E0AC5C21-6CEF-C3F7-91FB-F74BA51E6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7600" y="-1"/>
            <a:ext cx="4064400" cy="3116263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för att infoga bild</a:t>
            </a:r>
          </a:p>
        </p:txBody>
      </p:sp>
      <p:pic>
        <p:nvPicPr>
          <p:cNvPr id="4" name="Logotyp negativ">
            <a:extLst>
              <a:ext uri="{FF2B5EF4-FFF2-40B4-BE49-F238E27FC236}">
                <a16:creationId xmlns:a16="http://schemas.microsoft.com/office/drawing/2014/main" id="{2726BCC9-6959-BEE7-EE59-F7E3EE6AC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19" y="6198142"/>
            <a:ext cx="1645200" cy="3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89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79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cksid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EF369D-9470-8737-EA45-08562584F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010526"/>
            <a:ext cx="9144000" cy="1712412"/>
          </a:xfrm>
        </p:spPr>
        <p:txBody>
          <a:bodyPr anchor="t" anchorCtr="0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och skriv tackfras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68365372-7801-1D33-E98B-AAA64B6A65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7760" y="6286396"/>
            <a:ext cx="6990715" cy="331152"/>
          </a:xfrm>
        </p:spPr>
        <p:txBody>
          <a:bodyPr anchor="b" anchorCtr="0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och skriv kontaktuppgifter</a:t>
            </a:r>
          </a:p>
        </p:txBody>
      </p:sp>
      <p:pic>
        <p:nvPicPr>
          <p:cNvPr id="3" name="Logotyp negativ">
            <a:extLst>
              <a:ext uri="{FF2B5EF4-FFF2-40B4-BE49-F238E27FC236}">
                <a16:creationId xmlns:a16="http://schemas.microsoft.com/office/drawing/2014/main" id="{180782C6-53AD-F0F0-E991-3920D384C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2611" y="2021068"/>
            <a:ext cx="5112000" cy="122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39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cksid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EF369D-9470-8737-EA45-08562584F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3575" y="1497013"/>
            <a:ext cx="5608638" cy="2113200"/>
          </a:xfrm>
        </p:spPr>
        <p:txBody>
          <a:bodyPr anchor="t" anchorCtr="0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och skriv tackfras</a:t>
            </a:r>
          </a:p>
        </p:txBody>
      </p:sp>
      <p:sp>
        <p:nvSpPr>
          <p:cNvPr id="3" name="Platshållare för bild 9">
            <a:extLst>
              <a:ext uri="{FF2B5EF4-FFF2-40B4-BE49-F238E27FC236}">
                <a16:creationId xmlns:a16="http://schemas.microsoft.com/office/drawing/2014/main" id="{4872702C-4BB7-4DD8-9799-E6881748B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35788" y="0"/>
            <a:ext cx="5256212" cy="68580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för att infoga bild</a:t>
            </a:r>
          </a:p>
        </p:txBody>
      </p:sp>
      <p:pic>
        <p:nvPicPr>
          <p:cNvPr id="4" name="Logotyp negativ">
            <a:extLst>
              <a:ext uri="{FF2B5EF4-FFF2-40B4-BE49-F238E27FC236}">
                <a16:creationId xmlns:a16="http://schemas.microsoft.com/office/drawing/2014/main" id="{3E1D66BA-2842-B624-FD76-9BCF7C1ED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1894" y="4634891"/>
            <a:ext cx="3132000" cy="7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06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cksida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EF369D-9470-8737-EA45-08562584F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3575" y="1497013"/>
            <a:ext cx="5608638" cy="2113200"/>
          </a:xfrm>
        </p:spPr>
        <p:txBody>
          <a:bodyPr anchor="t" anchorCtr="0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och skriv tackfras</a:t>
            </a:r>
          </a:p>
        </p:txBody>
      </p:sp>
      <p:pic>
        <p:nvPicPr>
          <p:cNvPr id="4" name="Logotyp negativ">
            <a:extLst>
              <a:ext uri="{FF2B5EF4-FFF2-40B4-BE49-F238E27FC236}">
                <a16:creationId xmlns:a16="http://schemas.microsoft.com/office/drawing/2014/main" id="{3E1D66BA-2842-B624-FD76-9BCF7C1ED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1894" y="4634891"/>
            <a:ext cx="3132000" cy="750822"/>
          </a:xfrm>
          <a:prstGeom prst="rect">
            <a:avLst/>
          </a:prstGeom>
        </p:spPr>
      </p:pic>
      <p:sp>
        <p:nvSpPr>
          <p:cNvPr id="5" name="Platshållare för bild 9">
            <a:extLst>
              <a:ext uri="{FF2B5EF4-FFF2-40B4-BE49-F238E27FC236}">
                <a16:creationId xmlns:a16="http://schemas.microsoft.com/office/drawing/2014/main" id="{D0DB069A-7AED-FFFA-95D4-8823829A3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35788" y="0"/>
            <a:ext cx="5256212" cy="34308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5733F0C-472D-E0E2-740D-7C2A419C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36000" y="3429000"/>
            <a:ext cx="525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32B61EFD-5C29-E5C1-2D16-092B9F0DA0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2800" y="3765600"/>
            <a:ext cx="4557600" cy="1958400"/>
          </a:xfrm>
        </p:spPr>
        <p:txBody>
          <a:bodyPr>
            <a:normAutofit/>
          </a:bodyPr>
          <a:lstStyle>
            <a:lvl1pPr marL="144000" indent="-144000">
              <a:spcBef>
                <a:spcPts val="600"/>
              </a:spcBef>
              <a:buClr>
                <a:schemeClr val="tx1"/>
              </a:buClr>
              <a:defRPr sz="1400">
                <a:solidFill>
                  <a:schemeClr val="tx1"/>
                </a:solidFill>
              </a:defRPr>
            </a:lvl1pPr>
            <a:lvl2pPr marL="360000" indent="-180000">
              <a:defRPr sz="1400">
                <a:solidFill>
                  <a:schemeClr val="tx1"/>
                </a:solidFill>
              </a:defRPr>
            </a:lvl2pPr>
            <a:lvl3pPr marL="540000" indent="-180000">
              <a:defRPr sz="1400">
                <a:solidFill>
                  <a:schemeClr val="tx1"/>
                </a:solidFill>
              </a:defRPr>
            </a:lvl3pPr>
            <a:lvl4pPr marL="720000" indent="-180000">
              <a:defRPr sz="1400">
                <a:solidFill>
                  <a:schemeClr val="tx1"/>
                </a:solidFill>
              </a:defRPr>
            </a:lvl4pPr>
            <a:lvl5pPr marL="900000" indent="-18000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och skriv kontaktuppgifter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82518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3615FC79-AC27-776E-E6B3-9B31B5866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001199"/>
          </a:xfrm>
          <a:solidFill>
            <a:schemeClr val="bg2"/>
          </a:solidFill>
        </p:spPr>
        <p:txBody>
          <a:bodyPr tIns="540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och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CEF369D-9470-8737-EA45-08562584F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907627"/>
            <a:ext cx="9144000" cy="1953126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5C1FECC-D55E-E070-B712-08F1438FE0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35507"/>
            <a:ext cx="9144000" cy="202229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och skriv underrubrik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5749803-3E74-504F-776B-31EFB63EDD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7759" y="6286396"/>
            <a:ext cx="6990715" cy="331152"/>
          </a:xfrm>
        </p:spPr>
        <p:txBody>
          <a:bodyPr anchor="b" anchorCtr="0"/>
          <a:lstStyle>
            <a:lvl1pPr marL="0" indent="0" algn="r">
              <a:buNone/>
              <a:defRPr/>
            </a:lvl1pPr>
          </a:lstStyle>
          <a:p>
            <a:pPr lvl="0"/>
            <a:r>
              <a:rPr lang="sv-SE"/>
              <a:t>Klicka och skriv namn och datum</a:t>
            </a:r>
          </a:p>
        </p:txBody>
      </p:sp>
    </p:spTree>
    <p:extLst>
      <p:ext uri="{BB962C8B-B14F-4D97-AF65-F5344CB8AC3E}">
        <p14:creationId xmlns:p14="http://schemas.microsoft.com/office/powerpoint/2010/main" val="1754682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rörlig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media 4">
            <a:extLst>
              <a:ext uri="{FF2B5EF4-FFF2-40B4-BE49-F238E27FC236}">
                <a16:creationId xmlns:a16="http://schemas.microsoft.com/office/drawing/2014/main" id="{626B1AC7-545B-EEF6-B03D-8616B7F22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0"/>
            <a:ext cx="12192000" cy="6001200"/>
          </a:xfrm>
          <a:solidFill>
            <a:schemeClr val="bg2"/>
          </a:solidFill>
        </p:spPr>
        <p:txBody>
          <a:bodyPr tIns="540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för att infoga rörlig bakgrund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CEF369D-9470-8737-EA45-08562584F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907627"/>
            <a:ext cx="9144000" cy="1953126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5C1FECC-D55E-E070-B712-08F1438FE0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35507"/>
            <a:ext cx="9144000" cy="202229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och skriv underrubrik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5749803-3E74-504F-776B-31EFB63EDD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7760" y="6286396"/>
            <a:ext cx="6990715" cy="331152"/>
          </a:xfrm>
        </p:spPr>
        <p:txBody>
          <a:bodyPr anchor="b" anchorCtr="0"/>
          <a:lstStyle>
            <a:lvl1pPr marL="0" indent="0" algn="r">
              <a:buNone/>
              <a:defRPr/>
            </a:lvl1pPr>
          </a:lstStyle>
          <a:p>
            <a:pPr lvl="0"/>
            <a:r>
              <a:rPr lang="sv-SE"/>
              <a:t>Klicka och skriv namn och datum</a:t>
            </a:r>
          </a:p>
        </p:txBody>
      </p:sp>
    </p:spTree>
    <p:extLst>
      <p:ext uri="{BB962C8B-B14F-4D97-AF65-F5344CB8AC3E}">
        <p14:creationId xmlns:p14="http://schemas.microsoft.com/office/powerpoint/2010/main" val="3672251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3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8591E2C4-7363-05D2-4E48-F95C2CC48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E40AB2-9B0C-F0A9-F475-EB8C28AA894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65928CF-1215-E272-86D7-9C06986D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4757CF-1BD9-86BA-E919-D4820BD0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F32D-CE1F-44F5-B271-276E313698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1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färg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8591E2C4-7363-05D2-4E48-F95C2CC48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5" y="258557"/>
            <a:ext cx="8834064" cy="1047956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E40AB2-9B0C-F0A9-F475-EB8C28AA89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3575" y="1497013"/>
            <a:ext cx="8834064" cy="4225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24A6BA5-2242-077B-6266-5229180D9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54652" y="0"/>
            <a:ext cx="2037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65928CF-1215-E272-86D7-9C06986D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4650" y="6383442"/>
            <a:ext cx="13788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4757CF-1BD9-86BA-E919-D4820BD0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51F32D-CE1F-44F5-B271-276E3136981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61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255BBC45-3A26-A7BA-8090-2A2E913B9F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575" y="258557"/>
            <a:ext cx="10864850" cy="1047956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4594CE-87E6-FBE0-FEBB-F52694A323A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3575" y="1497013"/>
            <a:ext cx="5181600" cy="4225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BAD913-FF42-7008-87EC-4AAFE31995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46825" y="1497013"/>
            <a:ext cx="5181600" cy="4225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A19FE4-4E2E-670A-9746-43782947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4AC436-D80B-B88A-CE6E-A3AE1B4B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F32D-CE1F-44F5-B271-276E313698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575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>
            <a:extLst>
              <a:ext uri="{FF2B5EF4-FFF2-40B4-BE49-F238E27FC236}">
                <a16:creationId xmlns:a16="http://schemas.microsoft.com/office/drawing/2014/main" id="{E807F362-43A3-635D-591B-6EDE068BC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5788" y="0"/>
            <a:ext cx="5256212" cy="6858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DDA6C40-DD11-24FB-07DD-1EEC1D850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24" y="258557"/>
            <a:ext cx="5615714" cy="1048696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4594CE-87E6-FBE0-FEBB-F52694A323A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3574" y="1497600"/>
            <a:ext cx="5608370" cy="4225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A19FE4-4E2E-670A-9746-43782947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4AC436-D80B-B88A-CE6E-A3AE1B4B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1F32D-CE1F-44F5-B271-276E313698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268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DA6C40-DD11-24FB-07DD-1EEC1D850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24" y="258557"/>
            <a:ext cx="4958628" cy="1048696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skriv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4594CE-87E6-FBE0-FEBB-F52694A323A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3574" y="1497600"/>
            <a:ext cx="4952143" cy="4225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och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B2CE599-3F4E-D878-F00B-240781FE6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54652" y="0"/>
            <a:ext cx="2037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E3A5251C-3681-9F15-E617-74EB74E19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8564" y="658800"/>
            <a:ext cx="5256212" cy="5064138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A19FE4-4E2E-670A-9746-43782947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4652" y="6383442"/>
            <a:ext cx="1378800" cy="216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4AC436-D80B-B88A-CE6E-A3AE1B4B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51F32D-CE1F-44F5-B271-276E3136981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7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46E3E8F-5050-BF70-7AFC-9133249C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258557"/>
            <a:ext cx="10864850" cy="104795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0B567C-284F-A264-11CE-A627AFEE2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575" y="1497013"/>
            <a:ext cx="10864850" cy="42259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3FDAED-AAF6-78C2-AB20-F980F8737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53493" y="6383442"/>
            <a:ext cx="3474932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727342-D1CF-7810-6C46-CB94222BE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8425" y="6383442"/>
            <a:ext cx="40005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451F32D-CE1F-44F5-B271-276E3136981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Logotyp">
            <a:extLst>
              <a:ext uri="{FF2B5EF4-FFF2-40B4-BE49-F238E27FC236}">
                <a16:creationId xmlns:a16="http://schemas.microsoft.com/office/drawing/2014/main" id="{08775AA0-A6DD-9964-769E-4E00D16B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74319" y="6198142"/>
            <a:ext cx="1645200" cy="394397"/>
          </a:xfrm>
          <a:prstGeom prst="rect">
            <a:avLst/>
          </a:prstGeom>
        </p:spPr>
      </p:pic>
      <p:pic>
        <p:nvPicPr>
          <p:cNvPr id="10" name="Logotyp negativ" hidden="1">
            <a:extLst>
              <a:ext uri="{FF2B5EF4-FFF2-40B4-BE49-F238E27FC236}">
                <a16:creationId xmlns:a16="http://schemas.microsoft.com/office/drawing/2014/main" id="{5D1A8999-FF72-734C-C7F6-FE4008C48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74319" y="6198142"/>
            <a:ext cx="1645200" cy="3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4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8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18">
          <p15:clr>
            <a:srgbClr val="F26B43"/>
          </p15:clr>
        </p15:guide>
        <p15:guide id="3" pos="7262">
          <p15:clr>
            <a:srgbClr val="F26B43"/>
          </p15:clr>
        </p15:guide>
        <p15:guide id="5" orient="horz" pos="823">
          <p15:clr>
            <a:srgbClr val="F26B43"/>
          </p15:clr>
        </p15:guide>
        <p15:guide id="6" orient="horz" pos="3605">
          <p15:clr>
            <a:srgbClr val="F26B43"/>
          </p15:clr>
        </p15:guide>
        <p15:guide id="7" orient="horz" pos="3729">
          <p15:clr>
            <a:srgbClr val="F26B43"/>
          </p15:clr>
        </p15:guide>
        <p15:guide id="8" orient="horz" pos="9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bibliotek@danderyd.s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otek.danderyd.se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ineasterna.com/sv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DEC6B2-0461-8CF3-6ED6-8AAA486F06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Digitala tjänster på </a:t>
            </a:r>
            <a:br>
              <a:rPr lang="sv-SE"/>
            </a:br>
            <a:r>
              <a:rPr lang="sv-SE"/>
              <a:t>Biblioteken i Danderyd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1C2769D-F549-BF62-7189-E147BE5D1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err="1"/>
              <a:t>SeniorNet</a:t>
            </a:r>
            <a:r>
              <a:rPr lang="sv-SE"/>
              <a:t> 2026-03-23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4A89865-E4FF-303B-9658-0ED1B36E67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4881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EED-2EBE-1782-AAB0-27AFEA634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Digitalt stöd på Danderyds bibliotek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B8BBAF-AE1F-1A0A-3914-A9A5DFB0C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Onsdagar kl 13-15</a:t>
            </a:r>
          </a:p>
          <a:p>
            <a:r>
              <a:rPr lang="sv-SE" err="1"/>
              <a:t>Drop</a:t>
            </a:r>
            <a:r>
              <a:rPr lang="sv-SE"/>
              <a:t> in</a:t>
            </a:r>
          </a:p>
          <a:p>
            <a:r>
              <a:rPr lang="sv-SE"/>
              <a:t>Gratis</a:t>
            </a:r>
          </a:p>
          <a:p>
            <a:r>
              <a:rPr lang="sv-SE"/>
              <a:t>Stöd i hur något du undrar över fungerar eller tips på användbara appar. </a:t>
            </a:r>
          </a:p>
          <a:p>
            <a:r>
              <a:rPr lang="sv-SE"/>
              <a:t>Ta med din mobil, surfplatta eller dator så utforskar vi tillsammans.</a:t>
            </a:r>
          </a:p>
          <a:p>
            <a:r>
              <a:rPr lang="sv-SE"/>
              <a:t>Vi ger inte teknisk support. </a:t>
            </a:r>
          </a:p>
          <a:p>
            <a:r>
              <a:rPr lang="sv-SE"/>
              <a:t>För bibliotekets digitala tjänster: kom till biblioteket så försöker vi hjälpa till. 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7324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BC3156-DD27-DE0D-06CF-671C66789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/>
              <a:t>Kontakt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AC8568-3B03-B5A1-5CF4-485B12D33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/>
              <a:t>Emma Andersson</a:t>
            </a:r>
          </a:p>
          <a:p>
            <a:r>
              <a:rPr lang="sv-SE" sz="2400"/>
              <a:t>Katrin Hugosson</a:t>
            </a:r>
          </a:p>
          <a:p>
            <a:r>
              <a:rPr lang="sv-SE" sz="2400">
                <a:hlinkClick r:id="rId2"/>
              </a:rPr>
              <a:t>bibliotek@danderyd.se</a:t>
            </a:r>
            <a:endParaRPr lang="sv-SE" sz="2400"/>
          </a:p>
          <a:p>
            <a:r>
              <a:rPr lang="sv-SE" sz="2400"/>
              <a:t>08-568 911 90 </a:t>
            </a:r>
          </a:p>
        </p:txBody>
      </p:sp>
    </p:spTree>
    <p:extLst>
      <p:ext uri="{BB962C8B-B14F-4D97-AF65-F5344CB8AC3E}">
        <p14:creationId xmlns:p14="http://schemas.microsoft.com/office/powerpoint/2010/main" val="2641175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15C4824-5242-F5C2-377D-936212D19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/>
              <a:t>Dagens agenda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AE4C332B-1C9B-3413-825B-3ADF807C9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/>
              <a:t>Kort om biblioteken</a:t>
            </a:r>
          </a:p>
          <a:p>
            <a:r>
              <a:rPr lang="sv-SE" sz="2400"/>
              <a:t>Bibliotekets webbplats</a:t>
            </a:r>
          </a:p>
          <a:p>
            <a:r>
              <a:rPr lang="sv-SE" sz="2400"/>
              <a:t>E-böcker och e-ljudböcker</a:t>
            </a:r>
          </a:p>
          <a:p>
            <a:r>
              <a:rPr lang="sv-SE" sz="2400"/>
              <a:t>Strömmande e-film</a:t>
            </a:r>
          </a:p>
          <a:p>
            <a:r>
              <a:rPr lang="sv-SE" sz="2400" err="1"/>
              <a:t>Digiguiden</a:t>
            </a:r>
            <a:endParaRPr lang="sv-SE" sz="2400"/>
          </a:p>
          <a:p>
            <a:r>
              <a:rPr lang="sv-SE" sz="2400"/>
              <a:t>Digitalt stöd på Danderyds bibliotek</a:t>
            </a:r>
          </a:p>
        </p:txBody>
      </p:sp>
    </p:spTree>
    <p:extLst>
      <p:ext uri="{BB962C8B-B14F-4D97-AF65-F5344CB8AC3E}">
        <p14:creationId xmlns:p14="http://schemas.microsoft.com/office/powerpoint/2010/main" val="1793745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4A02FE-28A1-D258-BF16-09E5B53A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/>
              <a:t>Bibliotekets webbplats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0E8847-DAB8-347F-F65C-93CACC38A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75" y="1606741"/>
            <a:ext cx="8834064" cy="4225925"/>
          </a:xfrm>
        </p:spPr>
        <p:txBody>
          <a:bodyPr/>
          <a:lstStyle/>
          <a:p>
            <a:r>
              <a:rPr lang="sv-SE" sz="2800">
                <a:hlinkClick r:id="rId2"/>
              </a:rPr>
              <a:t>bibliotek.danderyd.se</a:t>
            </a:r>
            <a:endParaRPr lang="sv-SE" sz="2800"/>
          </a:p>
          <a:p>
            <a:r>
              <a:rPr lang="sv-SE" sz="2800"/>
              <a:t>Söka böcker, se sina lån, göra </a:t>
            </a:r>
            <a:r>
              <a:rPr lang="sv-SE" sz="2800" err="1"/>
              <a:t>omlån</a:t>
            </a:r>
            <a:r>
              <a:rPr lang="sv-SE" sz="2800"/>
              <a:t>, reservera böcker.</a:t>
            </a:r>
          </a:p>
          <a:p>
            <a:r>
              <a:rPr lang="sv-SE" sz="2800"/>
              <a:t>Bibliotekens evenemang</a:t>
            </a:r>
          </a:p>
          <a:p>
            <a:r>
              <a:rPr lang="sv-SE" sz="2800"/>
              <a:t>Så funkar det (</a:t>
            </a:r>
            <a:r>
              <a:rPr lang="sv-SE" sz="2800" err="1"/>
              <a:t>t.ex</a:t>
            </a:r>
            <a:r>
              <a:rPr lang="sv-SE" sz="2800"/>
              <a:t>: boka grupprum, skriva ut, fjärrlån, lämna inköpsförslag)</a:t>
            </a:r>
          </a:p>
          <a:p>
            <a:r>
              <a:rPr lang="sv-SE" sz="2800"/>
              <a:t>Prenumerera på bibliotekets nyhetsbrev</a:t>
            </a:r>
          </a:p>
          <a:p>
            <a:pPr marL="0" indent="0">
              <a:buNone/>
            </a:pPr>
            <a:endParaRPr lang="sv-SE" sz="2800"/>
          </a:p>
          <a:p>
            <a:endParaRPr lang="sv-SE"/>
          </a:p>
          <a:p>
            <a:pPr marL="0" indent="0">
              <a:buNone/>
            </a:pPr>
            <a:endParaRPr lang="sv-SE"/>
          </a:p>
          <a:p>
            <a:endParaRPr lang="sv-SE"/>
          </a:p>
          <a:p>
            <a:pPr marL="0" indent="0">
              <a:buNone/>
            </a:pPr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513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C99AAAF1-3BB5-E20A-E9BA-2FB47B032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258557"/>
            <a:ext cx="4958628" cy="1048696"/>
          </a:xfrm>
        </p:spPr>
        <p:txBody>
          <a:bodyPr anchor="b">
            <a:normAutofit/>
          </a:bodyPr>
          <a:lstStyle/>
          <a:p>
            <a:r>
              <a:rPr lang="en-US" err="1"/>
              <a:t>Bibliotekets</a:t>
            </a:r>
            <a:r>
              <a:rPr lang="en-US"/>
              <a:t> </a:t>
            </a:r>
            <a:r>
              <a:rPr lang="en-US" err="1"/>
              <a:t>webbplats</a:t>
            </a:r>
            <a:r>
              <a:rPr lang="en-US"/>
              <a:t> – mina </a:t>
            </a:r>
            <a:r>
              <a:rPr lang="en-US" err="1"/>
              <a:t>sidor</a:t>
            </a:r>
            <a:r>
              <a:rPr lang="en-US"/>
              <a:t>	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604BAB5-958B-0C3F-46F1-35FB031C4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3574" y="1497600"/>
            <a:ext cx="4952143" cy="4225338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buNone/>
            </a:pPr>
            <a:r>
              <a:rPr lang="en-US" b="1" err="1"/>
              <a:t>Lånehistorik</a:t>
            </a:r>
            <a:r>
              <a:rPr lang="en-US" b="1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err="1"/>
              <a:t>Logga</a:t>
            </a:r>
            <a:r>
              <a:rPr lang="en-US"/>
              <a:t> in 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Mina </a:t>
            </a:r>
            <a:r>
              <a:rPr lang="en-US" err="1"/>
              <a:t>sidor</a:t>
            </a: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Mina </a:t>
            </a:r>
            <a:r>
              <a:rPr lang="en-US" err="1"/>
              <a:t>uppgifter</a:t>
            </a: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Mitt </a:t>
            </a:r>
            <a:r>
              <a:rPr lang="en-US" err="1"/>
              <a:t>konto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Danderyd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Spara min </a:t>
            </a:r>
            <a:r>
              <a:rPr lang="en-US" err="1"/>
              <a:t>lånehistorik</a:t>
            </a:r>
            <a:endParaRPr lang="en-US"/>
          </a:p>
          <a:p>
            <a:pPr marL="0" indent="0">
              <a:buNone/>
            </a:pPr>
            <a:r>
              <a:rPr lang="en-US" b="1" err="1"/>
              <a:t>Frysa</a:t>
            </a:r>
            <a:r>
              <a:rPr lang="en-US" b="1"/>
              <a:t> </a:t>
            </a:r>
            <a:r>
              <a:rPr lang="en-US" b="1" err="1"/>
              <a:t>reservationer</a:t>
            </a:r>
            <a:r>
              <a:rPr lang="en-US" b="1"/>
              <a:t> </a:t>
            </a:r>
          </a:p>
        </p:txBody>
      </p:sp>
      <p:pic>
        <p:nvPicPr>
          <p:cNvPr id="10" name="Platshållare för bild 9" descr="En bild som visar text, skärmbild, Teckensnitt&#10;&#10;AI-genererat innehåll kan vara felaktigt.">
            <a:extLst>
              <a:ext uri="{FF2B5EF4-FFF2-40B4-BE49-F238E27FC236}">
                <a16:creationId xmlns:a16="http://schemas.microsoft.com/office/drawing/2014/main" id="{0C8E3858-E200-DDE6-1E15-8A220E7E23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" t="-118" b="4215"/>
          <a:stretch>
            <a:fillRect/>
          </a:stretch>
        </p:blipFill>
        <p:spPr>
          <a:xfrm>
            <a:off x="5433194" y="1319672"/>
            <a:ext cx="5656948" cy="45811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414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E09C058-6A3E-30D0-A9ED-FBA1107ED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258557"/>
            <a:ext cx="4958628" cy="1048696"/>
          </a:xfrm>
        </p:spPr>
        <p:txBody>
          <a:bodyPr anchor="b">
            <a:normAutofit/>
          </a:bodyPr>
          <a:lstStyle/>
          <a:p>
            <a:r>
              <a:rPr lang="sv-SE"/>
              <a:t>E-böcker och e-ljudböcker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17F791E-7776-73AB-744C-8312932B3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224" y="1622728"/>
            <a:ext cx="6863382" cy="4123554"/>
          </a:xfrm>
        </p:spPr>
        <p:txBody>
          <a:bodyPr>
            <a:normAutofit/>
          </a:bodyPr>
          <a:lstStyle/>
          <a:p>
            <a:r>
              <a:rPr lang="sv-SE" sz="2400" err="1"/>
              <a:t>Appen</a:t>
            </a:r>
            <a:r>
              <a:rPr lang="sv-SE" sz="2400"/>
              <a:t> </a:t>
            </a:r>
            <a:r>
              <a:rPr lang="sv-SE" sz="2400" err="1"/>
              <a:t>Biblio</a:t>
            </a:r>
            <a:r>
              <a:rPr lang="sv-SE" sz="2400"/>
              <a:t> i en smart telefon eller surfplatta</a:t>
            </a:r>
          </a:p>
          <a:p>
            <a:r>
              <a:rPr lang="sv-SE" sz="2400"/>
              <a:t>Webbversionen av </a:t>
            </a:r>
            <a:r>
              <a:rPr lang="sv-SE" sz="2400" err="1"/>
              <a:t>Biblio</a:t>
            </a:r>
            <a:r>
              <a:rPr lang="sv-SE" sz="2400"/>
              <a:t> på din dator</a:t>
            </a:r>
          </a:p>
          <a:p>
            <a:r>
              <a:rPr lang="sv-SE" sz="2400"/>
              <a:t>8 lån per månad</a:t>
            </a:r>
          </a:p>
          <a:p>
            <a:r>
              <a:rPr lang="sv-SE" sz="2400"/>
              <a:t>28 dagars lån</a:t>
            </a:r>
          </a:p>
          <a:p>
            <a:r>
              <a:rPr lang="sv-SE" sz="2400"/>
              <a:t>Just nu: läs och lyssna obegränsat på ett antal titlar</a:t>
            </a:r>
          </a:p>
          <a:p>
            <a:endParaRPr lang="sv-SE"/>
          </a:p>
        </p:txBody>
      </p:sp>
      <p:pic>
        <p:nvPicPr>
          <p:cNvPr id="10" name="Platshållare för innehåll 9" descr="En bild som visar text, skärmbild, grafisk design, Teckensnitt&#10;&#10;AI-genererat innehåll kan vara felaktigt.">
            <a:extLst>
              <a:ext uri="{FF2B5EF4-FFF2-40B4-BE49-F238E27FC236}">
                <a16:creationId xmlns:a16="http://schemas.microsoft.com/office/drawing/2014/main" id="{DA83ED4C-97D9-AB7F-5A51-12C54F2156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762863" y="402002"/>
            <a:ext cx="2724298" cy="6053996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878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477AE6-415D-352E-8437-D15C3728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/>
              <a:t>E-böcker och e-ljudböcker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84F851-FEBE-4F9E-53AF-0B82740237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b="1" dirty="0"/>
              <a:t>Kom igång</a:t>
            </a:r>
          </a:p>
          <a:p>
            <a:r>
              <a:rPr lang="sv-SE" dirty="0"/>
              <a:t>Ladda ned </a:t>
            </a:r>
            <a:r>
              <a:rPr lang="sv-SE" dirty="0" err="1"/>
              <a:t>appen</a:t>
            </a:r>
            <a:r>
              <a:rPr lang="sv-SE" dirty="0"/>
              <a:t> </a:t>
            </a:r>
            <a:r>
              <a:rPr lang="sv-SE" dirty="0" err="1"/>
              <a:t>Biblio</a:t>
            </a:r>
            <a:endParaRPr lang="sv-SE" dirty="0"/>
          </a:p>
          <a:p>
            <a:r>
              <a:rPr lang="sv-SE" dirty="0"/>
              <a:t>Logga in eller skapa konto.</a:t>
            </a:r>
          </a:p>
          <a:p>
            <a:r>
              <a:rPr lang="sv-SE" dirty="0"/>
              <a:t>Välj Danderyd och logga in med personnummer eller bibliotekskort och pinkod.</a:t>
            </a:r>
          </a:p>
          <a:p>
            <a:r>
              <a:rPr lang="sv-SE" dirty="0"/>
              <a:t>Utforska</a:t>
            </a:r>
          </a:p>
          <a:p>
            <a:pPr marL="0" indent="0">
              <a:buNone/>
            </a:pPr>
            <a:r>
              <a:rPr lang="sv-SE" b="1" dirty="0"/>
              <a:t>Funktioner</a:t>
            </a:r>
          </a:p>
          <a:p>
            <a:r>
              <a:rPr lang="sv-SE" dirty="0"/>
              <a:t>Koppla fler bibliotek </a:t>
            </a:r>
          </a:p>
          <a:p>
            <a:r>
              <a:rPr lang="sv-SE" dirty="0" err="1"/>
              <a:t>Sovtimer</a:t>
            </a:r>
            <a:endParaRPr lang="sv-SE" dirty="0"/>
          </a:p>
          <a:p>
            <a:r>
              <a:rPr lang="sv-SE" dirty="0"/>
              <a:t>Läs </a:t>
            </a:r>
            <a:r>
              <a:rPr lang="sv-SE" dirty="0" err="1"/>
              <a:t>offline</a:t>
            </a:r>
            <a:endParaRPr lang="sv-SE" dirty="0"/>
          </a:p>
          <a:p>
            <a:r>
              <a:rPr lang="sv-SE" dirty="0"/>
              <a:t>Bokmärken </a:t>
            </a:r>
          </a:p>
          <a:p>
            <a:r>
              <a:rPr lang="sv-SE" dirty="0"/>
              <a:t>Anpassa ljudbokens läshastighet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24" name="Platshållare för innehåll 23" descr="En bild som visar text, skärmbild, Teckensnitt, design&#10;&#10;AI-genererat innehåll kan vara felaktigt.">
            <a:extLst>
              <a:ext uri="{FF2B5EF4-FFF2-40B4-BE49-F238E27FC236}">
                <a16:creationId xmlns:a16="http://schemas.microsoft.com/office/drawing/2014/main" id="{202C096F-0E62-D59C-FA8D-854C62A3E1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27" y="721890"/>
            <a:ext cx="2436397" cy="5414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Bildobjekt 25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6CE26F67-F218-CD26-F587-1C10B845C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27" y="721891"/>
            <a:ext cx="2436398" cy="5414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15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D3AD47-A56E-0FEA-FDDA-CCC702C6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/>
              <a:t>Sökfunktioner</a:t>
            </a:r>
            <a:r>
              <a:rPr lang="sv-SE"/>
              <a:t> i </a:t>
            </a:r>
            <a:r>
              <a:rPr lang="sv-SE" err="1"/>
              <a:t>Biblio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926660-DD55-15B7-0E39-647CAF186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947" y="1458512"/>
            <a:ext cx="6930757" cy="4249269"/>
          </a:xfrm>
        </p:spPr>
        <p:txBody>
          <a:bodyPr>
            <a:normAutofit/>
          </a:bodyPr>
          <a:lstStyle/>
          <a:p>
            <a:r>
              <a:rPr lang="sv-SE" sz="2400"/>
              <a:t>Utforska utifrån bibliotekets tips</a:t>
            </a:r>
          </a:p>
          <a:p>
            <a:r>
              <a:rPr lang="sv-SE" sz="2400"/>
              <a:t>Sök på en särskild titel eller författare</a:t>
            </a:r>
          </a:p>
          <a:p>
            <a:r>
              <a:rPr lang="sv-SE" sz="2400"/>
              <a:t>Anpassa din sökning - tryck på strecken bredvid sökrutan</a:t>
            </a:r>
          </a:p>
          <a:p>
            <a:r>
              <a:rPr lang="sv-SE" sz="2400"/>
              <a:t>Välj endast e-böcker eller endast ljudböcker</a:t>
            </a:r>
          </a:p>
          <a:p>
            <a:r>
              <a:rPr lang="sv-SE" sz="2400"/>
              <a:t>Välj ålder, språk eller genre. </a:t>
            </a:r>
          </a:p>
          <a:p>
            <a:r>
              <a:rPr lang="sv-SE" sz="2400"/>
              <a:t>Behöver fyllas i för varje sökning</a:t>
            </a:r>
          </a:p>
        </p:txBody>
      </p:sp>
      <p:pic>
        <p:nvPicPr>
          <p:cNvPr id="6" name="Platshållare för innehåll 5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AF3DF9B7-BC23-0679-82D9-E7002C3769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91" y="627406"/>
            <a:ext cx="2533622" cy="5630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DF753BA-1298-78CC-479E-1DC9C94BC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274" y="2737761"/>
            <a:ext cx="415976" cy="53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8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A4ADAB-7C10-3A0B-94EE-2BF7B6E9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/>
              <a:t>Låna strömmande film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15A9A-6FD4-4AEA-5239-09969F96C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3574" y="1497013"/>
            <a:ext cx="7410577" cy="422592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sv-SE" sz="2400">
                <a:hlinkClick r:id="rId2"/>
              </a:rPr>
              <a:t>Cineasterna</a:t>
            </a:r>
            <a:endParaRPr lang="sv-SE" sz="2400"/>
          </a:p>
          <a:p>
            <a:r>
              <a:rPr lang="sv-SE" sz="2400"/>
              <a:t>Max tre filmer per månad</a:t>
            </a:r>
          </a:p>
          <a:p>
            <a:r>
              <a:rPr lang="sv-SE" sz="2400"/>
              <a:t>Välj Danderyds bibliotek</a:t>
            </a:r>
          </a:p>
          <a:p>
            <a:pPr marL="179705" indent="-179705"/>
            <a:r>
              <a:rPr lang="sv-SE" sz="2400"/>
              <a:t>Sök upp en film du vill låna</a:t>
            </a:r>
            <a:endParaRPr lang="sv-SE" sz="2400">
              <a:ea typeface="Calibri"/>
              <a:cs typeface="Calibri"/>
            </a:endParaRPr>
          </a:p>
          <a:p>
            <a:r>
              <a:rPr lang="sv-SE" sz="2400"/>
              <a:t>Låna med bibliotekskort/personnummer och pinkod.</a:t>
            </a:r>
          </a:p>
          <a:p>
            <a:r>
              <a:rPr lang="sv-SE" sz="2400"/>
              <a:t>Välj ”hoppa över” i nästa steg om du inte vill skaffa konto på Cineasterna.</a:t>
            </a:r>
          </a:p>
          <a:p>
            <a:r>
              <a:rPr lang="sv-SE" sz="2400"/>
              <a:t>Lånet är klart! Du har lånat filmen i 48 timmar</a:t>
            </a:r>
            <a:r>
              <a:rPr lang="sv-SE" sz="2800"/>
              <a:t>. </a:t>
            </a:r>
          </a:p>
          <a:p>
            <a:endParaRPr lang="sv-SE"/>
          </a:p>
          <a:p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30936C6-85C5-9AEF-7ABF-E77D26290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9079" y="1497013"/>
            <a:ext cx="3279346" cy="3774736"/>
          </a:xfrm>
        </p:spPr>
        <p:txBody>
          <a:bodyPr/>
          <a:lstStyle/>
          <a:p>
            <a:endParaRPr lang="sv-SE"/>
          </a:p>
        </p:txBody>
      </p:sp>
      <p:pic>
        <p:nvPicPr>
          <p:cNvPr id="5" name="Bildobjekt 4" descr="En bild som visar text, skärmbild, Teckensnitt, design&#10;&#10;AI-genererat innehåll kan vara felaktigt.">
            <a:extLst>
              <a:ext uri="{FF2B5EF4-FFF2-40B4-BE49-F238E27FC236}">
                <a16:creationId xmlns:a16="http://schemas.microsoft.com/office/drawing/2014/main" id="{3D4E5B28-129B-85AF-F3E3-8F743051B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079" y="1497013"/>
            <a:ext cx="3279346" cy="377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4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möbler, bord, text, inomhus&#10;&#10;AI-genererat innehåll kan vara felaktigt.">
            <a:extLst>
              <a:ext uri="{FF2B5EF4-FFF2-40B4-BE49-F238E27FC236}">
                <a16:creationId xmlns:a16="http://schemas.microsoft.com/office/drawing/2014/main" id="{79990DCF-EDC0-DD08-C40B-C4C157269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144" y="0"/>
            <a:ext cx="5143500" cy="6858000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70AA907-8F93-F155-AC66-8D9F62E8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77" y="452286"/>
            <a:ext cx="3026453" cy="2258643"/>
          </a:xfrm>
        </p:spPr>
        <p:txBody>
          <a:bodyPr anchor="b">
            <a:normAutofit/>
          </a:bodyPr>
          <a:lstStyle/>
          <a:p>
            <a:r>
              <a:rPr lang="sv-SE"/>
              <a:t>Digiguiden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7AED64-BA75-263D-1C29-72157195A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3574" y="1497600"/>
            <a:ext cx="5608370" cy="4225338"/>
          </a:xfrm>
        </p:spPr>
        <p:txBody>
          <a:bodyPr vert="horz" lIns="0" tIns="0" rIns="0" bIns="0" rtlCol="0">
            <a:normAutofit/>
          </a:bodyPr>
          <a:lstStyle/>
          <a:p>
            <a:endParaRPr lang="sv-SE"/>
          </a:p>
          <a:p>
            <a:pPr marL="179705" indent="-179705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5351FE1-F121-A507-6F6F-2706C22B94B4}"/>
              </a:ext>
            </a:extLst>
          </p:cNvPr>
          <p:cNvSpPr txBox="1"/>
          <p:nvPr/>
        </p:nvSpPr>
        <p:spPr>
          <a:xfrm>
            <a:off x="416475" y="1703838"/>
            <a:ext cx="491538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000">
                <a:ea typeface="Calibri"/>
                <a:cs typeface="Calibri"/>
              </a:rPr>
              <a:t>Pedagogiska manualer i pappersformat</a:t>
            </a:r>
          </a:p>
        </p:txBody>
      </p:sp>
    </p:spTree>
    <p:extLst>
      <p:ext uri="{BB962C8B-B14F-4D97-AF65-F5344CB8AC3E}">
        <p14:creationId xmlns:p14="http://schemas.microsoft.com/office/powerpoint/2010/main" val="921671172"/>
      </p:ext>
    </p:extLst>
  </p:cSld>
  <p:clrMapOvr>
    <a:masterClrMapping/>
  </p:clrMapOvr>
</p:sld>
</file>

<file path=ppt/theme/theme1.xml><?xml version="1.0" encoding="utf-8"?>
<a:theme xmlns:a="http://schemas.openxmlformats.org/drawingml/2006/main" name="Danderyds kommun">
  <a:themeElements>
    <a:clrScheme name="Danderyd 1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00526E"/>
      </a:accent1>
      <a:accent2>
        <a:srgbClr val="BA5172"/>
      </a:accent2>
      <a:accent3>
        <a:srgbClr val="5E7C7B"/>
      </a:accent3>
      <a:accent4>
        <a:srgbClr val="766BB0"/>
      </a:accent4>
      <a:accent5>
        <a:srgbClr val="4B7D95"/>
      </a:accent5>
      <a:accent6>
        <a:srgbClr val="4A805B"/>
      </a:accent6>
      <a:hlink>
        <a:srgbClr val="4B7D95"/>
      </a:hlink>
      <a:folHlink>
        <a:srgbClr val="BA5172"/>
      </a:folHlink>
    </a:clrScheme>
    <a:fontScheme name="Danderyds kommun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nderyds kommun" id="{DD46B16A-9A00-497A-8834-0D6A22BE506E}" vid="{22F7F476-D1C6-4CED-8274-BFAFB53DEEC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Danderyd 1">
    <a:dk1>
      <a:sysClr val="windowText" lastClr="000000"/>
    </a:dk1>
    <a:lt1>
      <a:sysClr val="window" lastClr="FFFFFF"/>
    </a:lt1>
    <a:dk2>
      <a:srgbClr val="595959"/>
    </a:dk2>
    <a:lt2>
      <a:srgbClr val="D8D8D8"/>
    </a:lt2>
    <a:accent1>
      <a:srgbClr val="00526E"/>
    </a:accent1>
    <a:accent2>
      <a:srgbClr val="BA5172"/>
    </a:accent2>
    <a:accent3>
      <a:srgbClr val="5E7C7B"/>
    </a:accent3>
    <a:accent4>
      <a:srgbClr val="766BB0"/>
    </a:accent4>
    <a:accent5>
      <a:srgbClr val="4B7D95"/>
    </a:accent5>
    <a:accent6>
      <a:srgbClr val="4A805B"/>
    </a:accent6>
    <a:hlink>
      <a:srgbClr val="4B7D95"/>
    </a:hlink>
    <a:folHlink>
      <a:srgbClr val="BA51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Danderyds kommun</Template>
  <TotalTime>0</TotalTime>
  <Words>347</Words>
  <Application>Microsoft Office PowerPoint</Application>
  <PresentationFormat>Bredbild</PresentationFormat>
  <Paragraphs>77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Georgia</vt:lpstr>
      <vt:lpstr>Danderyds kommun</vt:lpstr>
      <vt:lpstr>Digitala tjänster på  Biblioteken i Danderyd</vt:lpstr>
      <vt:lpstr>Dagens agenda</vt:lpstr>
      <vt:lpstr>Bibliotekets webbplats</vt:lpstr>
      <vt:lpstr>Bibliotekets webbplats – mina sidor </vt:lpstr>
      <vt:lpstr>E-böcker och e-ljudböcker</vt:lpstr>
      <vt:lpstr>E-böcker och e-ljudböcker</vt:lpstr>
      <vt:lpstr>Sökfunktioner i Biblio</vt:lpstr>
      <vt:lpstr>Låna strömmande film</vt:lpstr>
      <vt:lpstr>Digiguiden   </vt:lpstr>
      <vt:lpstr>Digitalt stöd på Danderyds bibliotek</vt:lpstr>
      <vt:lpstr>Kontakt</vt:lpstr>
    </vt:vector>
  </TitlesOfParts>
  <Company>Danderyds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Katrin Hugosson</dc:creator>
  <cp:lastModifiedBy>Katrin Hugosson</cp:lastModifiedBy>
  <cp:revision>24</cp:revision>
  <cp:lastPrinted>2026-03-23T09:08:50Z</cp:lastPrinted>
  <dcterms:created xsi:type="dcterms:W3CDTF">2026-01-27T09:57:13Z</dcterms:created>
  <dcterms:modified xsi:type="dcterms:W3CDTF">2026-03-23T09:29:24Z</dcterms:modified>
</cp:coreProperties>
</file>